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Montserrat" panose="020B0604020202020204" charset="0"/>
      <p:regular r:id="rId5"/>
      <p:bold r:id="rId6"/>
      <p:italic r:id="rId7"/>
      <p:boldItalic r:id="rId8"/>
    </p:embeddedFont>
    <p:embeddedFont>
      <p:font typeface="Comfortaa" panose="020B0604020202020204" charset="0"/>
      <p:regular r:id="rId9"/>
      <p:bold r:id="rId10"/>
    </p:embeddedFont>
    <p:embeddedFont>
      <p:font typeface="Raleway" panose="020B0604020202020204" charset="0"/>
      <p:regular r:id="rId11"/>
      <p:bold r:id="rId12"/>
      <p:italic r:id="rId13"/>
      <p:boldItalic r:id="rId14"/>
    </p:embeddedFont>
    <p:embeddedFont>
      <p:font typeface="Lato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401343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756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8379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.jpeg"/><Relationship Id="rId4" Type="http://schemas.openxmlformats.org/officeDocument/2006/relationships/hyperlink" Target="mailto:eos.icasidellavit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1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Comfortaa"/>
                <a:ea typeface="Comfortaa"/>
                <a:cs typeface="Comfortaa"/>
                <a:sym typeface="Comfortaa"/>
              </a:rPr>
              <a:t>PRESENTAZIONE MODULI DE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dirty="0">
                <a:latin typeface="Comfortaa"/>
                <a:ea typeface="Comfortaa"/>
                <a:cs typeface="Comfortaa"/>
                <a:sym typeface="Comfortaa"/>
              </a:rPr>
              <a:t>«I CASI DELLA VITA»</a:t>
            </a:r>
            <a:endParaRPr sz="36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66800" y="588924"/>
            <a:ext cx="5401200" cy="3068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I CASI DELLA VITA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Questionario iniziale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(online, anonimo)</a:t>
            </a: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Rischio -&gt; strategie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per affrontarlo </a:t>
            </a: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-&gt; collettivizzazione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del rischio </a:t>
            </a: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-&gt; assicurazioni</a:t>
            </a: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I primi nella storia a porsi </a:t>
            </a: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domande sul futuro e sul rischio -&gt; Società di mutuo soccorso</a:t>
            </a:r>
          </a:p>
          <a:p>
            <a:pPr lvl="0"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I </a:t>
            </a:r>
            <a:r>
              <a:rPr lang="it-IT" sz="1400" b="1" dirty="0">
                <a:latin typeface="Raleway" panose="020B0604020202020204" charset="0"/>
              </a:rPr>
              <a:t>termini tecnici </a:t>
            </a:r>
            <a:r>
              <a:rPr lang="it-IT" sz="1400" dirty="0">
                <a:latin typeface="Raleway" panose="020B0604020202020204" charset="0"/>
              </a:rPr>
              <a:t>dei contratti </a:t>
            </a:r>
            <a:r>
              <a:rPr lang="it-IT" sz="1400" b="1" dirty="0">
                <a:latin typeface="Raleway" panose="020B0604020202020204" charset="0"/>
                <a:ea typeface="Raleway"/>
                <a:cs typeface="Raleway"/>
                <a:sym typeface="Raleway"/>
              </a:rPr>
              <a:t>sulla </a:t>
            </a: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protezione dai rischi</a:t>
            </a:r>
          </a:p>
          <a:p>
            <a:pPr lvl="0"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Simulazione di rischio d’impresa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(da rimandare a </a:t>
            </a:r>
            <a:r>
              <a:rPr lang="it-IT" sz="1400" u="sng" dirty="0">
                <a:hlinkClick r:id="rId4"/>
              </a:rPr>
              <a:t>eos.icasidellavita@gmail.com</a:t>
            </a:r>
            <a:r>
              <a:rPr lang="it-IT" sz="1400" u="sng" dirty="0"/>
              <a:t>)</a:t>
            </a: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lvl="0"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Questionario finale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(online, anonimo)</a:t>
            </a: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75" y="162725"/>
            <a:ext cx="1306504" cy="926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76</Words>
  <Application>Microsoft Office PowerPoint</Application>
  <PresentationFormat>Presentazione su schermo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Montserrat</vt:lpstr>
      <vt:lpstr>Comfortaa</vt:lpstr>
      <vt:lpstr>Raleway</vt:lpstr>
      <vt:lpstr>Lato</vt:lpstr>
      <vt:lpstr>Swiss</vt:lpstr>
      <vt:lpstr>MODULO 1 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dc:creator>Stefano</dc:creator>
  <cp:lastModifiedBy>Stefano</cp:lastModifiedBy>
  <cp:revision>25</cp:revision>
  <dcterms:modified xsi:type="dcterms:W3CDTF">2024-12-11T16:56:12Z</dcterms:modified>
</cp:coreProperties>
</file>